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Extra Bold" panose="020B0604020202020204" charset="0"/>
      <p:regular r:id="rId10"/>
    </p:embeddedFont>
    <p:embeddedFont>
      <p:font typeface="Droid Serif" panose="02020600060500020200" pitchFamily="18" charset="0"/>
      <p:regular r:id="rId11"/>
    </p:embeddedFont>
    <p:embeddedFont>
      <p:font typeface="Montserrat" panose="00000500000000000000" pitchFamily="50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D65BB3-D2F3-42EB-B8DC-A9327829723D}">
          <p14:sldIdLst>
            <p14:sldId id="256"/>
          </p14:sldIdLst>
        </p14:section>
        <p14:section name="Untitled Section" id="{8E87ED3F-86DE-4DE8-ABAD-59E0CFF5DD2E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1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8990" y="1418749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Stop Sign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388524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08990" y="450330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Group: 08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8990" y="512135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Abdul Alim Rakib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08990" y="556355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Sumaya Shimu Rima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08990" y="600575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Shakib Ahamed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8990" y="64479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 Naimur Rahman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353A6-A412-19D0-40C8-789D4A53BC1B}"/>
              </a:ext>
            </a:extLst>
          </p:cNvPr>
          <p:cNvSpPr/>
          <p:nvPr/>
        </p:nvSpPr>
        <p:spPr>
          <a:xfrm>
            <a:off x="0" y="7744033"/>
            <a:ext cx="14630400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D3F1A-83AC-11C9-93A9-C80AB478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4" y="-10449"/>
            <a:ext cx="5723922" cy="8250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104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7509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457087" y="17452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Goal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57087" y="2186464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stop signs with deep learning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292143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457087" y="29915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57087" y="343281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autonomous driving, smart traffic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416778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1457087" y="42379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57087" y="467915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Methods, KNN, MLP, CNN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541412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1457087" y="54842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Progress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57087" y="592550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trained with augmented datasets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90" y="666047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1457087" y="67306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Aim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457087" y="717184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effectiveness in traffic recognition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EFC6A9-09E6-6FAD-26C3-8BA96CC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0"/>
            <a:ext cx="81076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329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787" y="2930247"/>
            <a:ext cx="2905006" cy="23724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672709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52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ML MODEL IMPLEMENTATION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3013591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 sign detection with machine learning.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4" y="16727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628084" y="2523172"/>
            <a:ext cx="3094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Recognition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628084" y="3013591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object recognition from images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30637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5156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93790" y="5647253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for improved model performance.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662820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training, validation, and performance assessment.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93790" y="724626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for real-world use cases.</a:t>
            </a: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71FE3317-78F6-0920-215B-4CD76A17F1E8}"/>
              </a:ext>
            </a:extLst>
          </p:cNvPr>
          <p:cNvSpPr/>
          <p:nvPr/>
        </p:nvSpPr>
        <p:spPr>
          <a:xfrm>
            <a:off x="5628084" y="517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Extraction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7376"/>
            <a:ext cx="3042230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Language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32928" y="317063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2837947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Python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5332928" y="46959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125742"/>
            <a:ext cx="3978116" cy="3978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77683E-B556-D115-C8BF-045EBD023E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 Shakib Ahamed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F5EF2-6B8C-416A-96CF-F5E84622E715}"/>
              </a:ext>
            </a:extLst>
          </p:cNvPr>
          <p:cNvSpPr txBox="1"/>
          <p:nvPr/>
        </p:nvSpPr>
        <p:spPr>
          <a:xfrm>
            <a:off x="-283329" y="4838359"/>
            <a:ext cx="5196468" cy="74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Methods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78AD5AF-CE0F-DF35-0967-E30284642A68}"/>
              </a:ext>
            </a:extLst>
          </p:cNvPr>
          <p:cNvSpPr/>
          <p:nvPr/>
        </p:nvSpPr>
        <p:spPr>
          <a:xfrm>
            <a:off x="5332928" y="4819322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KNN, MLP, CNN, </a:t>
            </a:r>
            <a:r>
              <a:rPr lang="en-US" sz="3200" b="1" dirty="0" err="1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etc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807"/>
            <a:ext cx="575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Results &amp; Evaluation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332928" y="29665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Precision: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Accuracy of positive detections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2067" y="29665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Recall: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Ability to find all positive samples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72067" y="390203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F1-score: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Harmonic mean of precision and recall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CC4808-CE58-3592-DA26-E66B8EA94A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80BEA-A0D7-9787-A8A6-1040C600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2" y="2966561"/>
            <a:ext cx="4437523" cy="35722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datasets, testing on unseen data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Montserrat" panose="00000500000000000000" pitchFamily="50" charset="0"/>
              </a:rPr>
              <a:t>Add CNN, MLP, SVM - </a:t>
            </a:r>
            <a:r>
              <a:rPr lang="en-US" sz="1750" dirty="0">
                <a:solidFill>
                  <a:schemeClr val="bg1"/>
                </a:solidFill>
                <a:latin typeface="Montserrat" panose="00000500000000000000" pitchFamily="50" charset="0"/>
                <a:ea typeface="Montserrat" pitchFamily="34" charset="-122"/>
                <a:cs typeface="Montserrat" pitchFamily="34" charset="-120"/>
              </a:rPr>
              <a:t>Most suitable model for real-world deployment</a:t>
            </a:r>
            <a:endParaRPr lang="en-US" sz="175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Optimize Speed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processing speed for real-time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3" y="2743200"/>
            <a:ext cx="4259580" cy="2743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12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661172"/>
            <a:ext cx="75353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Built stop sign detection with traditional ML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426625"/>
            <a:ext cx="57746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Initial results show effectiveness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280190" y="5192078"/>
            <a:ext cx="72620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Plan: Test more models, improve accuracy</a:t>
            </a:r>
            <a:endParaRPr lang="en-US" sz="26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8E2DE-8026-2295-AF3E-1B840EDA6E10}"/>
              </a:ext>
            </a:extLst>
          </p:cNvPr>
          <p:cNvSpPr/>
          <p:nvPr/>
        </p:nvSpPr>
        <p:spPr>
          <a:xfrm>
            <a:off x="7716645" y="7681646"/>
            <a:ext cx="6791092" cy="4252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251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Droid Serif</vt:lpstr>
      <vt:lpstr>Arial</vt:lpstr>
      <vt:lpstr>Bricolage Grotesque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Naimur Rahman</cp:lastModifiedBy>
  <cp:revision>6</cp:revision>
  <dcterms:created xsi:type="dcterms:W3CDTF">2025-07-05T19:37:26Z</dcterms:created>
  <dcterms:modified xsi:type="dcterms:W3CDTF">2025-07-07T19:33:33Z</dcterms:modified>
</cp:coreProperties>
</file>